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ABB7CA-1B46-497D-BB4A-FB8A5A0E11E8}" v="5" dt="2025-04-13T07:53:08.2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0BE2705E-25CD-4137-9D6C-34C00FA0CFC9}"/>
    <pc:docChg chg="undo custSel addSld delSld modSld sldOrd">
      <pc:chgData name="David Butler" userId="1d4169bac4fa5473" providerId="LiveId" clId="{0BE2705E-25CD-4137-9D6C-34C00FA0CFC9}" dt="2023-12-26T10:12:35.024" v="210" actId="47"/>
      <pc:docMkLst>
        <pc:docMk/>
      </pc:docMkLst>
      <pc:sldChg chg="addSp delSp modSp mod">
        <pc:chgData name="David Butler" userId="1d4169bac4fa5473" providerId="LiveId" clId="{0BE2705E-25CD-4137-9D6C-34C00FA0CFC9}" dt="2023-12-26T10:07:21.300" v="47" actId="20577"/>
        <pc:sldMkLst>
          <pc:docMk/>
          <pc:sldMk cId="326735792" sldId="256"/>
        </pc:sldMkLst>
      </pc:sldChg>
      <pc:sldChg chg="addSp delSp modSp mod ord">
        <pc:chgData name="David Butler" userId="1d4169bac4fa5473" providerId="LiveId" clId="{0BE2705E-25CD-4137-9D6C-34C00FA0CFC9}" dt="2023-12-26T10:08:24.797" v="59"/>
        <pc:sldMkLst>
          <pc:docMk/>
          <pc:sldMk cId="1056086223" sldId="257"/>
        </pc:sldMkLst>
      </pc:sldChg>
      <pc:sldChg chg="new del">
        <pc:chgData name="David Butler" userId="1d4169bac4fa5473" providerId="LiveId" clId="{0BE2705E-25CD-4137-9D6C-34C00FA0CFC9}" dt="2023-12-26T10:12:35.024" v="210" actId="47"/>
        <pc:sldMkLst>
          <pc:docMk/>
          <pc:sldMk cId="97654925" sldId="258"/>
        </pc:sldMkLst>
      </pc:sldChg>
      <pc:sldChg chg="addSp delSp modSp add mod">
        <pc:chgData name="David Butler" userId="1d4169bac4fa5473" providerId="LiveId" clId="{0BE2705E-25CD-4137-9D6C-34C00FA0CFC9}" dt="2023-12-26T10:09:33.099" v="98" actId="1076"/>
        <pc:sldMkLst>
          <pc:docMk/>
          <pc:sldMk cId="3100129741" sldId="259"/>
        </pc:sldMkLst>
      </pc:sldChg>
      <pc:sldChg chg="add del">
        <pc:chgData name="David Butler" userId="1d4169bac4fa5473" providerId="LiveId" clId="{0BE2705E-25CD-4137-9D6C-34C00FA0CFC9}" dt="2023-12-26T10:08:43.538" v="65" actId="47"/>
        <pc:sldMkLst>
          <pc:docMk/>
          <pc:sldMk cId="172030792" sldId="260"/>
        </pc:sldMkLst>
      </pc:sldChg>
      <pc:sldChg chg="addSp delSp modSp add mod">
        <pc:chgData name="David Butler" userId="1d4169bac4fa5473" providerId="LiveId" clId="{0BE2705E-25CD-4137-9D6C-34C00FA0CFC9}" dt="2023-12-26T10:10:09.445" v="126" actId="20577"/>
        <pc:sldMkLst>
          <pc:docMk/>
          <pc:sldMk cId="2231652954" sldId="260"/>
        </pc:sldMkLst>
      </pc:sldChg>
      <pc:sldChg chg="add del">
        <pc:chgData name="David Butler" userId="1d4169bac4fa5473" providerId="LiveId" clId="{0BE2705E-25CD-4137-9D6C-34C00FA0CFC9}" dt="2023-12-26T10:08:44.065" v="66" actId="47"/>
        <pc:sldMkLst>
          <pc:docMk/>
          <pc:sldMk cId="3304619837" sldId="261"/>
        </pc:sldMkLst>
      </pc:sldChg>
      <pc:sldChg chg="addSp delSp modSp add mod">
        <pc:chgData name="David Butler" userId="1d4169bac4fa5473" providerId="LiveId" clId="{0BE2705E-25CD-4137-9D6C-34C00FA0CFC9}" dt="2023-12-26T10:10:45.468" v="144" actId="404"/>
        <pc:sldMkLst>
          <pc:docMk/>
          <pc:sldMk cId="3658984346" sldId="261"/>
        </pc:sldMkLst>
      </pc:sldChg>
      <pc:sldChg chg="add del">
        <pc:chgData name="David Butler" userId="1d4169bac4fa5473" providerId="LiveId" clId="{0BE2705E-25CD-4137-9D6C-34C00FA0CFC9}" dt="2023-12-26T10:08:44.577" v="67" actId="47"/>
        <pc:sldMkLst>
          <pc:docMk/>
          <pc:sldMk cId="1433424938" sldId="262"/>
        </pc:sldMkLst>
      </pc:sldChg>
      <pc:sldChg chg="addSp delSp modSp add mod">
        <pc:chgData name="David Butler" userId="1d4169bac4fa5473" providerId="LiveId" clId="{0BE2705E-25CD-4137-9D6C-34C00FA0CFC9}" dt="2023-12-26T10:11:29.427" v="159" actId="1076"/>
        <pc:sldMkLst>
          <pc:docMk/>
          <pc:sldMk cId="1908971773" sldId="262"/>
        </pc:sldMkLst>
      </pc:sldChg>
      <pc:sldChg chg="addSp delSp modSp add mod">
        <pc:chgData name="David Butler" userId="1d4169bac4fa5473" providerId="LiveId" clId="{0BE2705E-25CD-4137-9D6C-34C00FA0CFC9}" dt="2023-12-26T10:12:29.397" v="207" actId="20577"/>
        <pc:sldMkLst>
          <pc:docMk/>
          <pc:sldMk cId="1517639766" sldId="263"/>
        </pc:sldMkLst>
      </pc:sldChg>
      <pc:sldChg chg="add del">
        <pc:chgData name="David Butler" userId="1d4169bac4fa5473" providerId="LiveId" clId="{0BE2705E-25CD-4137-9D6C-34C00FA0CFC9}" dt="2023-12-26T10:08:45.118" v="68" actId="47"/>
        <pc:sldMkLst>
          <pc:docMk/>
          <pc:sldMk cId="2978561301" sldId="263"/>
        </pc:sldMkLst>
      </pc:sldChg>
      <pc:sldChg chg="add del">
        <pc:chgData name="David Butler" userId="1d4169bac4fa5473" providerId="LiveId" clId="{0BE2705E-25CD-4137-9D6C-34C00FA0CFC9}" dt="2023-12-26T10:12:33.202" v="208" actId="47"/>
        <pc:sldMkLst>
          <pc:docMk/>
          <pc:sldMk cId="320609140" sldId="264"/>
        </pc:sldMkLst>
      </pc:sldChg>
      <pc:sldChg chg="add del">
        <pc:chgData name="David Butler" userId="1d4169bac4fa5473" providerId="LiveId" clId="{0BE2705E-25CD-4137-9D6C-34C00FA0CFC9}" dt="2023-12-26T10:12:33.886" v="209" actId="47"/>
        <pc:sldMkLst>
          <pc:docMk/>
          <pc:sldMk cId="2807807319" sldId="265"/>
        </pc:sldMkLst>
      </pc:sldChg>
    </pc:docChg>
  </pc:docChgLst>
  <pc:docChgLst>
    <pc:chgData name="David Butler" userId="1d4169bac4fa5473" providerId="LiveId" clId="{DEABB7CA-1B46-497D-BB4A-FB8A5A0E11E8}"/>
    <pc:docChg chg="custSel modSld">
      <pc:chgData name="David Butler" userId="1d4169bac4fa5473" providerId="LiveId" clId="{DEABB7CA-1B46-497D-BB4A-FB8A5A0E11E8}" dt="2025-04-13T07:53:12.142" v="48" actId="14100"/>
      <pc:docMkLst>
        <pc:docMk/>
      </pc:docMkLst>
      <pc:sldChg chg="addSp delSp modSp mod">
        <pc:chgData name="David Butler" userId="1d4169bac4fa5473" providerId="LiveId" clId="{DEABB7CA-1B46-497D-BB4A-FB8A5A0E11E8}" dt="2025-04-13T07:51:18.954" v="29" actId="14100"/>
        <pc:sldMkLst>
          <pc:docMk/>
          <pc:sldMk cId="326735792" sldId="256"/>
        </pc:sldMkLst>
        <pc:spChg chg="add mod">
          <ac:chgData name="David Butler" userId="1d4169bac4fa5473" providerId="LiveId" clId="{DEABB7CA-1B46-497D-BB4A-FB8A5A0E11E8}" dt="2025-04-13T07:51:12.458" v="27" actId="1076"/>
          <ac:spMkLst>
            <pc:docMk/>
            <pc:sldMk cId="326735792" sldId="256"/>
            <ac:spMk id="12" creationId="{8C1A2F8A-6308-639B-5D2F-CE9EACB9D7C3}"/>
          </ac:spMkLst>
        </pc:spChg>
        <pc:picChg chg="mod">
          <ac:chgData name="David Butler" userId="1d4169bac4fa5473" providerId="LiveId" clId="{DEABB7CA-1B46-497D-BB4A-FB8A5A0E11E8}" dt="2025-04-13T07:50:52.552" v="22" actId="1076"/>
          <ac:picMkLst>
            <pc:docMk/>
            <pc:sldMk cId="326735792" sldId="256"/>
            <ac:picMk id="2" creationId="{33614F22-7F1F-A715-8B4A-746C1B6ADCD7}"/>
          </ac:picMkLst>
        </pc:picChg>
        <pc:picChg chg="mod">
          <ac:chgData name="David Butler" userId="1d4169bac4fa5473" providerId="LiveId" clId="{DEABB7CA-1B46-497D-BB4A-FB8A5A0E11E8}" dt="2025-04-13T07:50:54.005" v="23" actId="1076"/>
          <ac:picMkLst>
            <pc:docMk/>
            <pc:sldMk cId="326735792" sldId="256"/>
            <ac:picMk id="3" creationId="{710928C3-0190-352D-10CC-25F8A097EDFB}"/>
          </ac:picMkLst>
        </pc:picChg>
        <pc:picChg chg="add mod modCrop">
          <ac:chgData name="David Butler" userId="1d4169bac4fa5473" providerId="LiveId" clId="{DEABB7CA-1B46-497D-BB4A-FB8A5A0E11E8}" dt="2025-04-13T07:51:05.977" v="26" actId="732"/>
          <ac:picMkLst>
            <pc:docMk/>
            <pc:sldMk cId="326735792" sldId="256"/>
            <ac:picMk id="4" creationId="{3C237E18-AEAF-5850-61D3-E07D17E38274}"/>
          </ac:picMkLst>
        </pc:picChg>
        <pc:picChg chg="del">
          <ac:chgData name="David Butler" userId="1d4169bac4fa5473" providerId="LiveId" clId="{DEABB7CA-1B46-497D-BB4A-FB8A5A0E11E8}" dt="2025-04-13T07:50:17.489" v="1" actId="478"/>
          <ac:picMkLst>
            <pc:docMk/>
            <pc:sldMk cId="326735792" sldId="256"/>
            <ac:picMk id="6" creationId="{86B70EF2-052C-FF0C-87A3-5837778D1ED6}"/>
          </ac:picMkLst>
        </pc:picChg>
        <pc:picChg chg="del">
          <ac:chgData name="David Butler" userId="1d4169bac4fa5473" providerId="LiveId" clId="{DEABB7CA-1B46-497D-BB4A-FB8A5A0E11E8}" dt="2025-04-13T07:50:16.857" v="0" actId="478"/>
          <ac:picMkLst>
            <pc:docMk/>
            <pc:sldMk cId="326735792" sldId="256"/>
            <ac:picMk id="7" creationId="{7112CFD9-6835-682A-31EA-E87DF29B3284}"/>
          </ac:picMkLst>
        </pc:picChg>
        <pc:picChg chg="mod">
          <ac:chgData name="David Butler" userId="1d4169bac4fa5473" providerId="LiveId" clId="{DEABB7CA-1B46-497D-BB4A-FB8A5A0E11E8}" dt="2025-04-13T07:51:18.954" v="29" actId="14100"/>
          <ac:picMkLst>
            <pc:docMk/>
            <pc:sldMk cId="326735792" sldId="256"/>
            <ac:picMk id="8" creationId="{F2922A65-B09C-7BF4-884D-066ED3E156E5}"/>
          </ac:picMkLst>
        </pc:picChg>
      </pc:sldChg>
      <pc:sldChg chg="addSp delSp modSp mod">
        <pc:chgData name="David Butler" userId="1d4169bac4fa5473" providerId="LiveId" clId="{DEABB7CA-1B46-497D-BB4A-FB8A5A0E11E8}" dt="2025-04-13T07:52:03.425" v="34" actId="14100"/>
        <pc:sldMkLst>
          <pc:docMk/>
          <pc:sldMk cId="1056086223" sldId="257"/>
        </pc:sldMkLst>
        <pc:picChg chg="del">
          <ac:chgData name="David Butler" userId="1d4169bac4fa5473" providerId="LiveId" clId="{DEABB7CA-1B46-497D-BB4A-FB8A5A0E11E8}" dt="2025-04-13T07:51:28.127" v="30" actId="478"/>
          <ac:picMkLst>
            <pc:docMk/>
            <pc:sldMk cId="1056086223" sldId="257"/>
            <ac:picMk id="3" creationId="{FD06ACD3-9A03-872C-E9EB-32E9F108F136}"/>
          </ac:picMkLst>
        </pc:picChg>
        <pc:picChg chg="add mod">
          <ac:chgData name="David Butler" userId="1d4169bac4fa5473" providerId="LiveId" clId="{DEABB7CA-1B46-497D-BB4A-FB8A5A0E11E8}" dt="2025-04-13T07:52:03.425" v="34" actId="14100"/>
          <ac:picMkLst>
            <pc:docMk/>
            <pc:sldMk cId="1056086223" sldId="257"/>
            <ac:picMk id="4" creationId="{8292D0A4-1B04-FF93-AC77-D43007A3BB66}"/>
          </ac:picMkLst>
        </pc:picChg>
      </pc:sldChg>
      <pc:sldChg chg="addSp delSp modSp mod">
        <pc:chgData name="David Butler" userId="1d4169bac4fa5473" providerId="LiveId" clId="{DEABB7CA-1B46-497D-BB4A-FB8A5A0E11E8}" dt="2025-04-13T07:52:29.460" v="38" actId="14100"/>
        <pc:sldMkLst>
          <pc:docMk/>
          <pc:sldMk cId="2231652954" sldId="260"/>
        </pc:sldMkLst>
        <pc:picChg chg="add mod">
          <ac:chgData name="David Butler" userId="1d4169bac4fa5473" providerId="LiveId" clId="{DEABB7CA-1B46-497D-BB4A-FB8A5A0E11E8}" dt="2025-04-13T07:52:29.460" v="38" actId="14100"/>
          <ac:picMkLst>
            <pc:docMk/>
            <pc:sldMk cId="2231652954" sldId="260"/>
            <ac:picMk id="2" creationId="{D0CDC972-2A28-B07E-4FE4-3836A1737953}"/>
          </ac:picMkLst>
        </pc:picChg>
        <pc:picChg chg="del">
          <ac:chgData name="David Butler" userId="1d4169bac4fa5473" providerId="LiveId" clId="{DEABB7CA-1B46-497D-BB4A-FB8A5A0E11E8}" dt="2025-04-13T07:52:23.534" v="35" actId="478"/>
          <ac:picMkLst>
            <pc:docMk/>
            <pc:sldMk cId="2231652954" sldId="260"/>
            <ac:picMk id="3" creationId="{710928C3-0190-352D-10CC-25F8A097EDFB}"/>
          </ac:picMkLst>
        </pc:picChg>
      </pc:sldChg>
      <pc:sldChg chg="addSp delSp modSp mod">
        <pc:chgData name="David Butler" userId="1d4169bac4fa5473" providerId="LiveId" clId="{DEABB7CA-1B46-497D-BB4A-FB8A5A0E11E8}" dt="2025-04-13T07:52:49.208" v="43" actId="14100"/>
        <pc:sldMkLst>
          <pc:docMk/>
          <pc:sldMk cId="1908971773" sldId="262"/>
        </pc:sldMkLst>
        <pc:picChg chg="add mod">
          <ac:chgData name="David Butler" userId="1d4169bac4fa5473" providerId="LiveId" clId="{DEABB7CA-1B46-497D-BB4A-FB8A5A0E11E8}" dt="2025-04-13T07:52:49.208" v="43" actId="14100"/>
          <ac:picMkLst>
            <pc:docMk/>
            <pc:sldMk cId="1908971773" sldId="262"/>
            <ac:picMk id="2" creationId="{1FF713A6-7A48-A857-EEDE-30445102D86A}"/>
          </ac:picMkLst>
        </pc:picChg>
        <pc:picChg chg="del">
          <ac:chgData name="David Butler" userId="1d4169bac4fa5473" providerId="LiveId" clId="{DEABB7CA-1B46-497D-BB4A-FB8A5A0E11E8}" dt="2025-04-13T07:52:35.046" v="40" actId="478"/>
          <ac:picMkLst>
            <pc:docMk/>
            <pc:sldMk cId="1908971773" sldId="262"/>
            <ac:picMk id="6" creationId="{86B70EF2-052C-FF0C-87A3-5837778D1ED6}"/>
          </ac:picMkLst>
        </pc:picChg>
        <pc:picChg chg="del">
          <ac:chgData name="David Butler" userId="1d4169bac4fa5473" providerId="LiveId" clId="{DEABB7CA-1B46-497D-BB4A-FB8A5A0E11E8}" dt="2025-04-13T07:52:33.731" v="39" actId="478"/>
          <ac:picMkLst>
            <pc:docMk/>
            <pc:sldMk cId="1908971773" sldId="262"/>
            <ac:picMk id="7" creationId="{7112CFD9-6835-682A-31EA-E87DF29B3284}"/>
          </ac:picMkLst>
        </pc:picChg>
      </pc:sldChg>
      <pc:sldChg chg="addSp modSp mod">
        <pc:chgData name="David Butler" userId="1d4169bac4fa5473" providerId="LiveId" clId="{DEABB7CA-1B46-497D-BB4A-FB8A5A0E11E8}" dt="2025-04-13T07:53:12.142" v="48" actId="14100"/>
        <pc:sldMkLst>
          <pc:docMk/>
          <pc:sldMk cId="1517639766" sldId="263"/>
        </pc:sldMkLst>
        <pc:spChg chg="mod">
          <ac:chgData name="David Butler" userId="1d4169bac4fa5473" providerId="LiveId" clId="{DEABB7CA-1B46-497D-BB4A-FB8A5A0E11E8}" dt="2025-04-13T07:53:05.102" v="44" actId="1076"/>
          <ac:spMkLst>
            <pc:docMk/>
            <pc:sldMk cId="1517639766" sldId="263"/>
            <ac:spMk id="4" creationId="{7AA60935-499C-A0F8-130A-F7DA5FAE8AE3}"/>
          </ac:spMkLst>
        </pc:spChg>
        <pc:picChg chg="add mod">
          <ac:chgData name="David Butler" userId="1d4169bac4fa5473" providerId="LiveId" clId="{DEABB7CA-1B46-497D-BB4A-FB8A5A0E11E8}" dt="2025-04-13T07:53:12.142" v="48" actId="14100"/>
          <ac:picMkLst>
            <pc:docMk/>
            <pc:sldMk cId="1517639766" sldId="263"/>
            <ac:picMk id="2" creationId="{31DCE78B-4191-8F46-AD5F-F694EC67639B}"/>
          </ac:picMkLst>
        </pc:picChg>
        <pc:picChg chg="mod">
          <ac:chgData name="David Butler" userId="1d4169bac4fa5473" providerId="LiveId" clId="{DEABB7CA-1B46-497D-BB4A-FB8A5A0E11E8}" dt="2025-04-13T07:53:06.649" v="45" actId="1076"/>
          <ac:picMkLst>
            <pc:docMk/>
            <pc:sldMk cId="1517639766" sldId="263"/>
            <ac:picMk id="8" creationId="{F2922A65-B09C-7BF4-884D-066ED3E156E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1B41-EAB2-4F51-946C-EA8285DA5B9F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C662D-56E9-4DFA-AC60-80A2A8C2A1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208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r thermometer for checking fever">
            <a:extLst>
              <a:ext uri="{FF2B5EF4-FFF2-40B4-BE49-F238E27FC236}">
                <a16:creationId xmlns:a16="http://schemas.microsoft.com/office/drawing/2014/main" id="{33614F22-7F1F-A715-8B4A-746C1B6ADC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2" t="23450" r="7411" b="12593"/>
          <a:stretch/>
        </p:blipFill>
        <p:spPr bwMode="auto">
          <a:xfrm>
            <a:off x="757121" y="89218"/>
            <a:ext cx="4000432" cy="25930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woman putting her hand on her lips">
            <a:extLst>
              <a:ext uri="{FF2B5EF4-FFF2-40B4-BE49-F238E27FC236}">
                <a16:creationId xmlns:a16="http://schemas.microsoft.com/office/drawing/2014/main" id="{710928C3-0190-352D-10CC-25F8A097E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965" y="83211"/>
            <a:ext cx="3808574" cy="2537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Free Background Bottle photo and picture">
            <a:extLst>
              <a:ext uri="{FF2B5EF4-FFF2-40B4-BE49-F238E27FC236}">
                <a16:creationId xmlns:a16="http://schemas.microsoft.com/office/drawing/2014/main" id="{51DB291F-8CD9-4A70-5E4D-C41EE5D246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0"/>
          <a:stretch/>
        </p:blipFill>
        <p:spPr bwMode="auto">
          <a:xfrm>
            <a:off x="9744074" y="235910"/>
            <a:ext cx="1824631" cy="2446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woman standing on the street looking at her cell phone">
            <a:extLst>
              <a:ext uri="{FF2B5EF4-FFF2-40B4-BE49-F238E27FC236}">
                <a16:creationId xmlns:a16="http://schemas.microsoft.com/office/drawing/2014/main" id="{F2922A65-B09C-7BF4-884D-066ED3E156E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8"/>
          <a:stretch/>
        </p:blipFill>
        <p:spPr bwMode="auto">
          <a:xfrm>
            <a:off x="7112634" y="2774231"/>
            <a:ext cx="2847350" cy="38706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AC1F62A-8E14-7E4E-5C02-4297C1B70BEB}"/>
              </a:ext>
            </a:extLst>
          </p:cNvPr>
          <p:cNvSpPr txBox="1"/>
          <p:nvPr/>
        </p:nvSpPr>
        <p:spPr>
          <a:xfrm>
            <a:off x="382643" y="2671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AB1F28-8A85-7D9A-5F8B-4970EEE2C933}"/>
              </a:ext>
            </a:extLst>
          </p:cNvPr>
          <p:cNvSpPr txBox="1"/>
          <p:nvPr/>
        </p:nvSpPr>
        <p:spPr>
          <a:xfrm>
            <a:off x="5260279" y="1691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DBDE35-293E-0BCE-06B8-6740DA6A3BB5}"/>
              </a:ext>
            </a:extLst>
          </p:cNvPr>
          <p:cNvSpPr txBox="1"/>
          <p:nvPr/>
        </p:nvSpPr>
        <p:spPr>
          <a:xfrm>
            <a:off x="9959984" y="1691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66D9AC-30EE-81A1-5B8C-D78AB3AD39C3}"/>
              </a:ext>
            </a:extLst>
          </p:cNvPr>
          <p:cNvSpPr txBox="1"/>
          <p:nvPr/>
        </p:nvSpPr>
        <p:spPr>
          <a:xfrm>
            <a:off x="455435" y="294299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3A308D-AAB6-3AD1-DB5A-3548646B829D}"/>
              </a:ext>
            </a:extLst>
          </p:cNvPr>
          <p:cNvSpPr txBox="1"/>
          <p:nvPr/>
        </p:nvSpPr>
        <p:spPr>
          <a:xfrm>
            <a:off x="6678304" y="286875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4" name="Picture 3" descr="A person talking on a cell phone&#10;&#10;Description automatically generated">
            <a:extLst>
              <a:ext uri="{FF2B5EF4-FFF2-40B4-BE49-F238E27FC236}">
                <a16:creationId xmlns:a16="http://schemas.microsoft.com/office/drawing/2014/main" id="{3C237E18-AEAF-5850-61D3-E07D17E382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451" t="6007" r="37365" b="9273"/>
          <a:stretch/>
        </p:blipFill>
        <p:spPr bwMode="auto">
          <a:xfrm>
            <a:off x="722112" y="2868753"/>
            <a:ext cx="3258218" cy="31800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C1A2F8A-6308-639B-5D2F-CE9EACB9D7C3}"/>
              </a:ext>
            </a:extLst>
          </p:cNvPr>
          <p:cNvSpPr txBox="1"/>
          <p:nvPr/>
        </p:nvSpPr>
        <p:spPr>
          <a:xfrm>
            <a:off x="1547906" y="5797176"/>
            <a:ext cx="16973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/>
              <a:t>999</a:t>
            </a:r>
          </a:p>
        </p:txBody>
      </p:sp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92D0A4-1B04-FF93-AC77-D43007A3B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7" y="274977"/>
            <a:ext cx="5229360" cy="643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r thermometer for checking fever">
            <a:extLst>
              <a:ext uri="{FF2B5EF4-FFF2-40B4-BE49-F238E27FC236}">
                <a16:creationId xmlns:a16="http://schemas.microsoft.com/office/drawing/2014/main" id="{33614F22-7F1F-A715-8B4A-746C1B6ADC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2" t="23450" r="7411" b="12593"/>
          <a:stretch/>
        </p:blipFill>
        <p:spPr bwMode="auto">
          <a:xfrm>
            <a:off x="1054925" y="1653719"/>
            <a:ext cx="4000432" cy="25930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D69651-A159-DEDE-B3D0-EA85A0576707}"/>
              </a:ext>
            </a:extLst>
          </p:cNvPr>
          <p:cNvSpPr txBox="1"/>
          <p:nvPr/>
        </p:nvSpPr>
        <p:spPr>
          <a:xfrm>
            <a:off x="6299200" y="1503680"/>
            <a:ext cx="27350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37</a:t>
            </a:r>
            <a:r>
              <a:rPr lang="en-GB" sz="8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°</a:t>
            </a:r>
            <a:r>
              <a:rPr lang="en-GB" sz="8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endParaRPr lang="en-GB" sz="8800" dirty="0"/>
          </a:p>
        </p:txBody>
      </p:sp>
    </p:spTree>
    <p:extLst>
      <p:ext uri="{BB962C8B-B14F-4D97-AF65-F5344CB8AC3E}">
        <p14:creationId xmlns:p14="http://schemas.microsoft.com/office/powerpoint/2010/main" val="3100129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97B57A-3925-32F8-B074-AE26759A23C7}"/>
              </a:ext>
            </a:extLst>
          </p:cNvPr>
          <p:cNvSpPr txBox="1"/>
          <p:nvPr/>
        </p:nvSpPr>
        <p:spPr>
          <a:xfrm>
            <a:off x="4728478" y="2133600"/>
            <a:ext cx="72907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Take 2 tablets.</a:t>
            </a:r>
            <a:endParaRPr lang="en-GB" sz="8000" dirty="0"/>
          </a:p>
        </p:txBody>
      </p:sp>
      <p:pic>
        <p:nvPicPr>
          <p:cNvPr id="2" name="Picture 1" descr="two oval white medication tablets on brown surface">
            <a:extLst>
              <a:ext uri="{FF2B5EF4-FFF2-40B4-BE49-F238E27FC236}">
                <a16:creationId xmlns:a16="http://schemas.microsoft.com/office/drawing/2014/main" id="{D0CDC972-2A28-B07E-4FE4-3836A1737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8" b="29350"/>
          <a:stretch/>
        </p:blipFill>
        <p:spPr bwMode="auto">
          <a:xfrm>
            <a:off x="245810" y="1725344"/>
            <a:ext cx="4243649" cy="36041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31652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ee Background Bottle photo and picture">
            <a:extLst>
              <a:ext uri="{FF2B5EF4-FFF2-40B4-BE49-F238E27FC236}">
                <a16:creationId xmlns:a16="http://schemas.microsoft.com/office/drawing/2014/main" id="{51DB291F-8CD9-4A70-5E4D-C41EE5D246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0"/>
          <a:stretch/>
        </p:blipFill>
        <p:spPr bwMode="auto">
          <a:xfrm>
            <a:off x="173354" y="1170630"/>
            <a:ext cx="2712086" cy="36361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332889-BFF8-1CD2-795D-7658DD3BD505}"/>
              </a:ext>
            </a:extLst>
          </p:cNvPr>
          <p:cNvSpPr txBox="1"/>
          <p:nvPr/>
        </p:nvSpPr>
        <p:spPr>
          <a:xfrm>
            <a:off x="3407678" y="2458720"/>
            <a:ext cx="82076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Take 2 teaspoons.</a:t>
            </a:r>
            <a:endParaRPr lang="en-GB" sz="7200" dirty="0"/>
          </a:p>
        </p:txBody>
      </p:sp>
    </p:spTree>
    <p:extLst>
      <p:ext uri="{BB962C8B-B14F-4D97-AF65-F5344CB8AC3E}">
        <p14:creationId xmlns:p14="http://schemas.microsoft.com/office/powerpoint/2010/main" val="3658984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E043BAF-95E1-70A2-4B7F-EB92947AB8FE}"/>
              </a:ext>
            </a:extLst>
          </p:cNvPr>
          <p:cNvSpPr txBox="1"/>
          <p:nvPr/>
        </p:nvSpPr>
        <p:spPr>
          <a:xfrm>
            <a:off x="4576078" y="2611120"/>
            <a:ext cx="39773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Call 999.</a:t>
            </a:r>
            <a:endParaRPr lang="en-GB" sz="7200" dirty="0"/>
          </a:p>
        </p:txBody>
      </p:sp>
      <p:pic>
        <p:nvPicPr>
          <p:cNvPr id="2" name="Picture 1" descr="A person talking on a cell phone&#10;&#10;Description automatically generated">
            <a:extLst>
              <a:ext uri="{FF2B5EF4-FFF2-40B4-BE49-F238E27FC236}">
                <a16:creationId xmlns:a16="http://schemas.microsoft.com/office/drawing/2014/main" id="{1FF713A6-7A48-A857-EEDE-30445102D8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51" t="6007" r="23608" b="9273"/>
          <a:stretch/>
        </p:blipFill>
        <p:spPr bwMode="auto">
          <a:xfrm>
            <a:off x="136629" y="1551626"/>
            <a:ext cx="4433824" cy="3463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8971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oman standing on the street looking at her cell phone">
            <a:extLst>
              <a:ext uri="{FF2B5EF4-FFF2-40B4-BE49-F238E27FC236}">
                <a16:creationId xmlns:a16="http://schemas.microsoft.com/office/drawing/2014/main" id="{F2922A65-B09C-7BF4-884D-066ED3E156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8"/>
          <a:stretch/>
        </p:blipFill>
        <p:spPr bwMode="auto">
          <a:xfrm>
            <a:off x="295274" y="475217"/>
            <a:ext cx="2478405" cy="33690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A60935-499C-A0F8-130A-F7DA5FAE8AE3}"/>
              </a:ext>
            </a:extLst>
          </p:cNvPr>
          <p:cNvSpPr txBox="1"/>
          <p:nvPr/>
        </p:nvSpPr>
        <p:spPr>
          <a:xfrm>
            <a:off x="5562941" y="1697221"/>
            <a:ext cx="633378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Your next </a:t>
            </a:r>
          </a:p>
          <a:p>
            <a:r>
              <a:rPr lang="en-GB" sz="7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appointment </a:t>
            </a:r>
          </a:p>
          <a:p>
            <a:r>
              <a:rPr lang="en-GB" sz="72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sz="7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 03/05/2023.</a:t>
            </a:r>
            <a:endParaRPr lang="en-GB" sz="7200" dirty="0"/>
          </a:p>
        </p:txBody>
      </p:sp>
      <p:pic>
        <p:nvPicPr>
          <p:cNvPr id="2" name="Picture 1" descr="person holding black iphone 4">
            <a:extLst>
              <a:ext uri="{FF2B5EF4-FFF2-40B4-BE49-F238E27FC236}">
                <a16:creationId xmlns:a16="http://schemas.microsoft.com/office/drawing/2014/main" id="{31DCE78B-4191-8F46-AD5F-F694EC6763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4" t="9910" r="32064" b="36905"/>
          <a:stretch/>
        </p:blipFill>
        <p:spPr bwMode="auto">
          <a:xfrm>
            <a:off x="2247810" y="3429000"/>
            <a:ext cx="2337838" cy="3258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7639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7789c14a-a99d-49e3-b17f-cc0aeb526209"/>
    <ds:schemaRef ds:uri="1d7f4318-fbaa-42fb-befc-90ab84d26bd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26</Words>
  <Application>Microsoft Office PowerPoint</Application>
  <PresentationFormat>Widescreen</PresentationFormat>
  <Paragraphs>13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5</cp:revision>
  <dcterms:created xsi:type="dcterms:W3CDTF">2023-08-17T13:59:39Z</dcterms:created>
  <dcterms:modified xsi:type="dcterms:W3CDTF">2025-04-13T07:53:13Z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